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8125-57C0-4E43-BC26-8D235B69C8D6}" type="datetimeFigureOut">
              <a:rPr lang="en-GB" smtClean="0"/>
              <a:t>19/01/2019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22119-F968-45D1-AA61-93811B005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02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8125-57C0-4E43-BC26-8D235B69C8D6}" type="datetimeFigureOut">
              <a:rPr lang="en-GB" smtClean="0"/>
              <a:t>19/01/2019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22119-F968-45D1-AA61-93811B005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87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56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75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73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3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7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730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5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0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040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89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40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raidhraig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41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On-screen Show (4:3)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raidhraig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kingvalerie</dc:creator>
  <cp:lastModifiedBy>kingvalerie</cp:lastModifiedBy>
  <cp:revision>1</cp:revision>
  <dcterms:created xsi:type="dcterms:W3CDTF">2015-09-19T23:15:30Z</dcterms:created>
  <dcterms:modified xsi:type="dcterms:W3CDTF">2019-01-19T10:59:29Z</dcterms:modified>
</cp:coreProperties>
</file>