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1" r:id="rId6"/>
    <p:sldId id="262" r:id="rId7"/>
    <p:sldId id="263" r:id="rId8"/>
    <p:sldId id="264" r:id="rId9"/>
    <p:sldId id="268"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2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56731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394873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421184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1197030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1296297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1098834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366645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243342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346253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423805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44F31-BF1A-4554-BEF2-652FCB00FD82}" type="datetimeFigureOut">
              <a:rPr lang="en-GB" smtClean="0"/>
              <a:t>14/01/2019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1201145-C097-4EFC-97A6-2E86B09549FF}" type="slidenum">
              <a:rPr lang="en-GB" smtClean="0"/>
              <a:t>‹#›</a:t>
            </a:fld>
            <a:endParaRPr lang="en-GB" dirty="0"/>
          </a:p>
        </p:txBody>
      </p:sp>
    </p:spTree>
    <p:extLst>
      <p:ext uri="{BB962C8B-B14F-4D97-AF65-F5344CB8AC3E}">
        <p14:creationId xmlns:p14="http://schemas.microsoft.com/office/powerpoint/2010/main" val="2748832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44F31-BF1A-4554-BEF2-652FCB00FD82}" type="datetimeFigureOut">
              <a:rPr lang="en-GB" smtClean="0"/>
              <a:t>14/01/2019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01145-C097-4EFC-97A6-2E86B09549FF}" type="slidenum">
              <a:rPr lang="en-GB" smtClean="0"/>
              <a:t>‹#›</a:t>
            </a:fld>
            <a:endParaRPr lang="en-GB" dirty="0"/>
          </a:p>
        </p:txBody>
      </p:sp>
    </p:spTree>
    <p:extLst>
      <p:ext uri="{BB962C8B-B14F-4D97-AF65-F5344CB8AC3E}">
        <p14:creationId xmlns:p14="http://schemas.microsoft.com/office/powerpoint/2010/main" val="1379511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60000"/>
              <a:lumOff val="40000"/>
            </a:schemeClr>
          </a:solidFill>
        </p:spPr>
        <p:txBody>
          <a:bodyPr/>
          <a:lstStyle/>
          <a:p>
            <a:r>
              <a:rPr lang="en-GB" dirty="0" smtClean="0"/>
              <a:t>Maths Word Problems </a:t>
            </a:r>
            <a:endParaRPr lang="en-GB" dirty="0"/>
          </a:p>
        </p:txBody>
      </p:sp>
      <p:sp>
        <p:nvSpPr>
          <p:cNvPr id="3" name="Subtitle 2"/>
          <p:cNvSpPr>
            <a:spLocks noGrp="1"/>
          </p:cNvSpPr>
          <p:nvPr>
            <p:ph type="subTitle" idx="1"/>
          </p:nvPr>
        </p:nvSpPr>
        <p:spPr/>
        <p:txBody>
          <a:bodyPr/>
          <a:lstStyle/>
          <a:p>
            <a:r>
              <a:rPr lang="en-GB" dirty="0" smtClean="0"/>
              <a:t>5</a:t>
            </a:r>
            <a:r>
              <a:rPr lang="en-GB" baseline="30000" dirty="0" smtClean="0"/>
              <a:t>th</a:t>
            </a:r>
            <a:r>
              <a:rPr lang="en-GB" dirty="0" smtClean="0"/>
              <a:t> and 6</a:t>
            </a:r>
            <a:r>
              <a:rPr lang="en-GB" baseline="30000" dirty="0" smtClean="0"/>
              <a:t>th</a:t>
            </a:r>
            <a:r>
              <a:rPr lang="en-GB" dirty="0" smtClean="0"/>
              <a:t> </a:t>
            </a:r>
          </a:p>
          <a:p>
            <a:r>
              <a:rPr lang="en-GB" dirty="0" smtClean="0"/>
              <a:t>Valerie King @www.múinteoirvalerie.com</a:t>
            </a:r>
            <a:endParaRPr lang="en-GB" dirty="0"/>
          </a:p>
        </p:txBody>
      </p:sp>
    </p:spTree>
    <p:extLst>
      <p:ext uri="{BB962C8B-B14F-4D97-AF65-F5344CB8AC3E}">
        <p14:creationId xmlns:p14="http://schemas.microsoft.com/office/powerpoint/2010/main" val="73757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Ten</a:t>
            </a:r>
            <a:endParaRPr lang="en-GB" dirty="0"/>
          </a:p>
        </p:txBody>
      </p:sp>
      <p:sp>
        <p:nvSpPr>
          <p:cNvPr id="3" name="Content Placeholder 2"/>
          <p:cNvSpPr>
            <a:spLocks noGrp="1"/>
          </p:cNvSpPr>
          <p:nvPr>
            <p:ph idx="1"/>
          </p:nvPr>
        </p:nvSpPr>
        <p:spPr/>
        <p:txBody>
          <a:bodyPr>
            <a:normAutofit/>
          </a:bodyPr>
          <a:lstStyle/>
          <a:p>
            <a:r>
              <a:rPr lang="en-GB" sz="4000" dirty="0" smtClean="0"/>
              <a:t>Freya bought some fish, prawns and oysters. When added together, the fish and the prawns amounted to 64e, the prawns and the oysters were 33e, and the fish and the oysters cost 60e. How much did each of the different types of seafood cost?</a:t>
            </a:r>
            <a:endParaRPr lang="en-GB" sz="4000" dirty="0"/>
          </a:p>
        </p:txBody>
      </p:sp>
    </p:spTree>
    <p:extLst>
      <p:ext uri="{BB962C8B-B14F-4D97-AF65-F5344CB8AC3E}">
        <p14:creationId xmlns:p14="http://schemas.microsoft.com/office/powerpoint/2010/main" val="57345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One:</a:t>
            </a:r>
            <a:endParaRPr lang="en-GB" dirty="0"/>
          </a:p>
        </p:txBody>
      </p:sp>
      <p:sp>
        <p:nvSpPr>
          <p:cNvPr id="3" name="Content Placeholder 2"/>
          <p:cNvSpPr>
            <a:spLocks noGrp="1"/>
          </p:cNvSpPr>
          <p:nvPr>
            <p:ph idx="1"/>
          </p:nvPr>
        </p:nvSpPr>
        <p:spPr>
          <a:xfrm>
            <a:off x="941231" y="1284711"/>
            <a:ext cx="10515600" cy="4987299"/>
          </a:xfrm>
        </p:spPr>
        <p:txBody>
          <a:bodyPr>
            <a:normAutofit/>
          </a:bodyPr>
          <a:lstStyle/>
          <a:p>
            <a:r>
              <a:rPr lang="en-GB" sz="7200" dirty="0"/>
              <a:t>Albert buys 6 H</a:t>
            </a:r>
            <a:r>
              <a:rPr lang="en-GB" sz="7200" dirty="0" smtClean="0"/>
              <a:t>D </a:t>
            </a:r>
            <a:r>
              <a:rPr lang="en-GB" sz="7200" dirty="0"/>
              <a:t>TVs. The cost of each </a:t>
            </a:r>
            <a:r>
              <a:rPr lang="en-GB" sz="7200" dirty="0" smtClean="0"/>
              <a:t>TV </a:t>
            </a:r>
            <a:r>
              <a:rPr lang="en-GB" sz="7200" dirty="0"/>
              <a:t>is E</a:t>
            </a:r>
            <a:r>
              <a:rPr lang="en-GB" sz="7200" dirty="0" smtClean="0"/>
              <a:t>259</a:t>
            </a:r>
            <a:r>
              <a:rPr lang="en-GB" sz="7200" dirty="0"/>
              <a:t>. What is the cost of 6 H</a:t>
            </a:r>
            <a:r>
              <a:rPr lang="en-GB" sz="7200" dirty="0" smtClean="0"/>
              <a:t>D TVs</a:t>
            </a:r>
            <a:r>
              <a:rPr lang="en-GB" sz="7200" dirty="0"/>
              <a:t>? </a:t>
            </a:r>
          </a:p>
          <a:p>
            <a:pPr lvl="1"/>
            <a:endParaRPr lang="en-GB" dirty="0">
              <a:solidFill>
                <a:srgbClr val="0070C0"/>
              </a:solidFill>
            </a:endParaRPr>
          </a:p>
        </p:txBody>
      </p:sp>
    </p:spTree>
    <p:extLst>
      <p:ext uri="{BB962C8B-B14F-4D97-AF65-F5344CB8AC3E}">
        <p14:creationId xmlns:p14="http://schemas.microsoft.com/office/powerpoint/2010/main" val="593549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a:t>
            </a:r>
            <a:endParaRPr lang="en-GB" dirty="0"/>
          </a:p>
        </p:txBody>
      </p:sp>
      <p:sp>
        <p:nvSpPr>
          <p:cNvPr id="3" name="Content Placeholder 2"/>
          <p:cNvSpPr>
            <a:spLocks noGrp="1"/>
          </p:cNvSpPr>
          <p:nvPr>
            <p:ph idx="1"/>
          </p:nvPr>
        </p:nvSpPr>
        <p:spPr/>
        <p:txBody>
          <a:bodyPr>
            <a:normAutofit lnSpcReduction="10000"/>
          </a:bodyPr>
          <a:lstStyle/>
          <a:p>
            <a:r>
              <a:rPr lang="en-GB" sz="5400" dirty="0"/>
              <a:t>The Children’s Playschool took a school field </a:t>
            </a:r>
            <a:r>
              <a:rPr lang="en-GB" sz="5400" dirty="0" smtClean="0"/>
              <a:t>trip</a:t>
            </a:r>
            <a:r>
              <a:rPr lang="en-GB" sz="5400" dirty="0"/>
              <a:t>. For the safety of the kids, each teacher </a:t>
            </a:r>
            <a:r>
              <a:rPr lang="en-GB" sz="5400" dirty="0" smtClean="0"/>
              <a:t>was </a:t>
            </a:r>
            <a:r>
              <a:rPr lang="en-GB" sz="5400" dirty="0"/>
              <a:t>responsible for 24 kids. If 336 kids </a:t>
            </a:r>
            <a:r>
              <a:rPr lang="en-GB" sz="5400" dirty="0" smtClean="0"/>
              <a:t>participated</a:t>
            </a:r>
            <a:r>
              <a:rPr lang="en-GB" sz="5400" dirty="0"/>
              <a:t>, how many teachers </a:t>
            </a:r>
            <a:r>
              <a:rPr lang="en-GB" sz="5400" dirty="0" smtClean="0"/>
              <a:t>participated?</a:t>
            </a:r>
            <a:endParaRPr lang="en-GB" sz="5400" dirty="0"/>
          </a:p>
          <a:p>
            <a:endParaRPr lang="en-GB" dirty="0"/>
          </a:p>
        </p:txBody>
      </p:sp>
    </p:spTree>
    <p:extLst>
      <p:ext uri="{BB962C8B-B14F-4D97-AF65-F5344CB8AC3E}">
        <p14:creationId xmlns:p14="http://schemas.microsoft.com/office/powerpoint/2010/main" val="3154545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a:t>
            </a:r>
            <a:endParaRPr lang="en-GB" dirty="0"/>
          </a:p>
        </p:txBody>
      </p:sp>
      <p:sp>
        <p:nvSpPr>
          <p:cNvPr id="3" name="Content Placeholder 2"/>
          <p:cNvSpPr>
            <a:spLocks noGrp="1"/>
          </p:cNvSpPr>
          <p:nvPr>
            <p:ph idx="1"/>
          </p:nvPr>
        </p:nvSpPr>
        <p:spPr/>
        <p:txBody>
          <a:bodyPr/>
          <a:lstStyle/>
          <a:p>
            <a:r>
              <a:rPr lang="en-GB" sz="6000" dirty="0"/>
              <a:t>A florist made 210 Bouquets in 5 days. How </a:t>
            </a:r>
            <a:r>
              <a:rPr lang="en-GB" sz="6000" dirty="0" smtClean="0"/>
              <a:t>many </a:t>
            </a:r>
            <a:r>
              <a:rPr lang="en-GB" sz="6000" dirty="0"/>
              <a:t>Bouquets did the florist make in a day? </a:t>
            </a:r>
          </a:p>
          <a:p>
            <a:endParaRPr lang="en-GB" dirty="0"/>
          </a:p>
        </p:txBody>
      </p:sp>
    </p:spTree>
    <p:extLst>
      <p:ext uri="{BB962C8B-B14F-4D97-AF65-F5344CB8AC3E}">
        <p14:creationId xmlns:p14="http://schemas.microsoft.com/office/powerpoint/2010/main" val="2808545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Four </a:t>
            </a:r>
            <a:endParaRPr lang="en-GB" dirty="0"/>
          </a:p>
        </p:txBody>
      </p:sp>
      <p:sp>
        <p:nvSpPr>
          <p:cNvPr id="3" name="Content Placeholder 2"/>
          <p:cNvSpPr>
            <a:spLocks noGrp="1"/>
          </p:cNvSpPr>
          <p:nvPr>
            <p:ph idx="1"/>
          </p:nvPr>
        </p:nvSpPr>
        <p:spPr>
          <a:xfrm>
            <a:off x="838200" y="1210235"/>
            <a:ext cx="10515600" cy="4966728"/>
          </a:xfrm>
        </p:spPr>
        <p:txBody>
          <a:bodyPr>
            <a:normAutofit fontScale="85000" lnSpcReduction="20000"/>
          </a:bodyPr>
          <a:lstStyle/>
          <a:p>
            <a:endParaRPr lang="en-GB" dirty="0"/>
          </a:p>
          <a:p>
            <a:pPr marL="0" indent="0">
              <a:buNone/>
            </a:pPr>
            <a:r>
              <a:rPr lang="en-GB" sz="6200" dirty="0" smtClean="0"/>
              <a:t>Catherine </a:t>
            </a:r>
            <a:r>
              <a:rPr lang="en-GB" sz="6200" dirty="0"/>
              <a:t>bought a tomato, a chicken and an </a:t>
            </a:r>
          </a:p>
          <a:p>
            <a:pPr marL="0" indent="0">
              <a:buNone/>
            </a:pPr>
            <a:r>
              <a:rPr lang="en-GB" sz="6200" dirty="0"/>
              <a:t>onion. The respective weights of these items </a:t>
            </a:r>
          </a:p>
          <a:p>
            <a:pPr marL="0" indent="0">
              <a:buNone/>
            </a:pPr>
            <a:r>
              <a:rPr lang="en-GB" sz="6200" dirty="0"/>
              <a:t>were 2.12 kg, 1.45 kg and 3.19 kg. What is the </a:t>
            </a:r>
          </a:p>
          <a:p>
            <a:pPr marL="0" indent="0">
              <a:buNone/>
            </a:pPr>
            <a:r>
              <a:rPr lang="en-GB" sz="6200" dirty="0"/>
              <a:t>total weight of the items bought? </a:t>
            </a:r>
          </a:p>
          <a:p>
            <a:pPr marL="0" indent="0">
              <a:buNone/>
            </a:pPr>
            <a:endParaRPr lang="en-GB" dirty="0" smtClean="0"/>
          </a:p>
          <a:p>
            <a:endParaRPr lang="en-GB" dirty="0"/>
          </a:p>
          <a:p>
            <a:endParaRPr lang="en-GB" dirty="0"/>
          </a:p>
        </p:txBody>
      </p:sp>
    </p:spTree>
    <p:extLst>
      <p:ext uri="{BB962C8B-B14F-4D97-AF65-F5344CB8AC3E}">
        <p14:creationId xmlns:p14="http://schemas.microsoft.com/office/powerpoint/2010/main" val="1325273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Five.</a:t>
            </a:r>
            <a:endParaRPr lang="en-GB" dirty="0"/>
          </a:p>
        </p:txBody>
      </p:sp>
      <p:sp>
        <p:nvSpPr>
          <p:cNvPr id="3" name="Content Placeholder 2"/>
          <p:cNvSpPr>
            <a:spLocks noGrp="1"/>
          </p:cNvSpPr>
          <p:nvPr>
            <p:ph idx="1"/>
          </p:nvPr>
        </p:nvSpPr>
        <p:spPr/>
        <p:txBody>
          <a:bodyPr/>
          <a:lstStyle/>
          <a:p>
            <a:r>
              <a:rPr lang="en-GB" sz="5400" dirty="0"/>
              <a:t>David’s home is 12.53 miles away from the </a:t>
            </a:r>
            <a:r>
              <a:rPr lang="en-GB" sz="5400" dirty="0" smtClean="0"/>
              <a:t>lake </a:t>
            </a:r>
            <a:r>
              <a:rPr lang="en-GB" sz="5400" dirty="0"/>
              <a:t>and 16.73 miles away from his school. </a:t>
            </a:r>
          </a:p>
          <a:p>
            <a:pPr marL="0" indent="0">
              <a:buNone/>
            </a:pPr>
            <a:r>
              <a:rPr lang="en-GB" sz="5400" dirty="0"/>
              <a:t>How far is David’s school from the </a:t>
            </a:r>
            <a:r>
              <a:rPr lang="en-GB" sz="5400" dirty="0" smtClean="0"/>
              <a:t>lake?</a:t>
            </a:r>
            <a:endParaRPr lang="en-GB" sz="5400" dirty="0"/>
          </a:p>
          <a:p>
            <a:endParaRPr lang="en-GB" dirty="0" smtClean="0"/>
          </a:p>
          <a:p>
            <a:endParaRPr lang="en-GB" dirty="0"/>
          </a:p>
          <a:p>
            <a:pPr marL="0" indent="0">
              <a:buNone/>
            </a:pPr>
            <a:endParaRPr lang="en-GB" dirty="0"/>
          </a:p>
        </p:txBody>
      </p:sp>
    </p:spTree>
    <p:extLst>
      <p:ext uri="{BB962C8B-B14F-4D97-AF65-F5344CB8AC3E}">
        <p14:creationId xmlns:p14="http://schemas.microsoft.com/office/powerpoint/2010/main" val="2665077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Six </a:t>
            </a:r>
            <a:endParaRPr lang="en-GB" dirty="0"/>
          </a:p>
        </p:txBody>
      </p:sp>
      <p:sp>
        <p:nvSpPr>
          <p:cNvPr id="3" name="Content Placeholder 2"/>
          <p:cNvSpPr>
            <a:spLocks noGrp="1"/>
          </p:cNvSpPr>
          <p:nvPr>
            <p:ph idx="1"/>
          </p:nvPr>
        </p:nvSpPr>
        <p:spPr/>
        <p:txBody>
          <a:bodyPr/>
          <a:lstStyle/>
          <a:p>
            <a:r>
              <a:rPr lang="en-GB" sz="4000" dirty="0" smtClean="0"/>
              <a:t>Tom </a:t>
            </a:r>
            <a:r>
              <a:rPr lang="en-GB" sz="4000" dirty="0"/>
              <a:t>and </a:t>
            </a:r>
            <a:r>
              <a:rPr lang="en-GB" sz="4000" dirty="0" smtClean="0"/>
              <a:t>Davey </a:t>
            </a:r>
            <a:r>
              <a:rPr lang="en-GB" sz="4000" dirty="0"/>
              <a:t>are close friends studying in </a:t>
            </a:r>
          </a:p>
          <a:p>
            <a:pPr marL="0" indent="0">
              <a:buNone/>
            </a:pPr>
            <a:r>
              <a:rPr lang="en-GB" sz="4000" dirty="0"/>
              <a:t>the same school. </a:t>
            </a:r>
            <a:r>
              <a:rPr lang="en-GB" sz="4000" dirty="0" smtClean="0"/>
              <a:t>Davey’s </a:t>
            </a:r>
            <a:r>
              <a:rPr lang="en-GB" sz="4000" dirty="0"/>
              <a:t>home is 6.87 miles </a:t>
            </a:r>
          </a:p>
          <a:p>
            <a:pPr marL="0" indent="0">
              <a:buNone/>
            </a:pPr>
            <a:r>
              <a:rPr lang="en-GB" sz="4000" dirty="0"/>
              <a:t>away from school. </a:t>
            </a:r>
            <a:r>
              <a:rPr lang="en-GB" sz="4000" dirty="0" smtClean="0"/>
              <a:t>Tom’s </a:t>
            </a:r>
            <a:r>
              <a:rPr lang="en-GB" sz="4000" dirty="0"/>
              <a:t>home is 7 times as </a:t>
            </a:r>
          </a:p>
          <a:p>
            <a:pPr marL="0" indent="0">
              <a:buNone/>
            </a:pPr>
            <a:r>
              <a:rPr lang="en-GB" sz="4000" dirty="0"/>
              <a:t>far as </a:t>
            </a:r>
            <a:r>
              <a:rPr lang="en-GB" sz="4000" dirty="0" smtClean="0"/>
              <a:t>Davey’s </a:t>
            </a:r>
            <a:r>
              <a:rPr lang="en-GB" sz="4000" dirty="0"/>
              <a:t>home from school. Find the </a:t>
            </a:r>
          </a:p>
          <a:p>
            <a:pPr marL="0" indent="0">
              <a:buNone/>
            </a:pPr>
            <a:r>
              <a:rPr lang="en-GB" sz="4000" dirty="0"/>
              <a:t>distance between </a:t>
            </a:r>
            <a:r>
              <a:rPr lang="en-GB" sz="4000" dirty="0" smtClean="0"/>
              <a:t>Tom’s </a:t>
            </a:r>
            <a:r>
              <a:rPr lang="en-GB" sz="4000" dirty="0"/>
              <a:t>school and </a:t>
            </a:r>
            <a:r>
              <a:rPr lang="en-GB" sz="4000" dirty="0" smtClean="0"/>
              <a:t>his home</a:t>
            </a:r>
            <a:r>
              <a:rPr lang="en-GB" sz="4000" dirty="0"/>
              <a:t>. </a:t>
            </a:r>
          </a:p>
          <a:p>
            <a:pPr algn="ctr"/>
            <a:endParaRPr lang="en-GB" dirty="0" smtClean="0"/>
          </a:p>
        </p:txBody>
      </p:sp>
    </p:spTree>
    <p:extLst>
      <p:ext uri="{BB962C8B-B14F-4D97-AF65-F5344CB8AC3E}">
        <p14:creationId xmlns:p14="http://schemas.microsoft.com/office/powerpoint/2010/main" val="343162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Eight </a:t>
            </a:r>
            <a:endParaRPr lang="en-GB" dirty="0"/>
          </a:p>
        </p:txBody>
      </p:sp>
      <p:sp>
        <p:nvSpPr>
          <p:cNvPr id="3" name="Content Placeholder 2"/>
          <p:cNvSpPr>
            <a:spLocks noGrp="1"/>
          </p:cNvSpPr>
          <p:nvPr>
            <p:ph idx="1"/>
          </p:nvPr>
        </p:nvSpPr>
        <p:spPr/>
        <p:txBody>
          <a:bodyPr>
            <a:normAutofit/>
          </a:bodyPr>
          <a:lstStyle/>
          <a:p>
            <a:pPr marL="0" indent="0">
              <a:buNone/>
            </a:pPr>
            <a:r>
              <a:rPr lang="en-GB" sz="4000" dirty="0" smtClean="0"/>
              <a:t>Linda sold 170 eggs at two different markets. She noticed that the number sold at the second market was ten less than half the number she sold at the first market. How many eggs did she sell at each market?</a:t>
            </a:r>
          </a:p>
        </p:txBody>
      </p:sp>
    </p:spTree>
    <p:extLst>
      <p:ext uri="{BB962C8B-B14F-4D97-AF65-F5344CB8AC3E}">
        <p14:creationId xmlns:p14="http://schemas.microsoft.com/office/powerpoint/2010/main" val="512840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Nine </a:t>
            </a:r>
            <a:endParaRPr lang="en-GB" dirty="0"/>
          </a:p>
        </p:txBody>
      </p:sp>
      <p:sp>
        <p:nvSpPr>
          <p:cNvPr id="3" name="Content Placeholder 2"/>
          <p:cNvSpPr>
            <a:spLocks noGrp="1"/>
          </p:cNvSpPr>
          <p:nvPr>
            <p:ph idx="1"/>
          </p:nvPr>
        </p:nvSpPr>
        <p:spPr/>
        <p:txBody>
          <a:bodyPr>
            <a:normAutofit/>
          </a:bodyPr>
          <a:lstStyle/>
          <a:p>
            <a:r>
              <a:rPr lang="en-GB" sz="4800" dirty="0" smtClean="0"/>
              <a:t>Two boxes of pencils and three boxes of </a:t>
            </a:r>
            <a:r>
              <a:rPr lang="en-GB" sz="4800" dirty="0"/>
              <a:t>p</a:t>
            </a:r>
            <a:r>
              <a:rPr lang="en-GB" sz="4800" dirty="0" smtClean="0"/>
              <a:t>ens cost 7.45, while three boxes of pencils and 2 boxes of pens cost 7.05. How much does one box of pens cost?</a:t>
            </a:r>
            <a:endParaRPr lang="en-GB" sz="4800" dirty="0"/>
          </a:p>
        </p:txBody>
      </p:sp>
    </p:spTree>
    <p:extLst>
      <p:ext uri="{BB962C8B-B14F-4D97-AF65-F5344CB8AC3E}">
        <p14:creationId xmlns:p14="http://schemas.microsoft.com/office/powerpoint/2010/main" val="1308692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333</Words>
  <Application>Microsoft Office PowerPoint</Application>
  <PresentationFormat>Widescreen</PresentationFormat>
  <Paragraphs>32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Maths Word Problems </vt:lpstr>
      <vt:lpstr>One:</vt:lpstr>
      <vt:lpstr>Two</vt:lpstr>
      <vt:lpstr>Three </vt:lpstr>
      <vt:lpstr>Four </vt:lpstr>
      <vt:lpstr>Five.</vt:lpstr>
      <vt:lpstr>Six </vt:lpstr>
      <vt:lpstr>Eight </vt:lpstr>
      <vt:lpstr>Nine </vt:lpstr>
      <vt:lpstr>Ten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 Féin</dc:title>
  <dc:creator>kingvalerie</dc:creator>
  <cp:lastModifiedBy>kingvalerie</cp:lastModifiedBy>
  <cp:revision>10</cp:revision>
  <dcterms:created xsi:type="dcterms:W3CDTF">2015-07-25T20:58:40Z</dcterms:created>
  <dcterms:modified xsi:type="dcterms:W3CDTF">2019-01-14T17:35:10Z</dcterms:modified>
</cp:coreProperties>
</file>