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1" r:id="rId4"/>
    <p:sldId id="257" r:id="rId5"/>
    <p:sldId id="258" r:id="rId6"/>
    <p:sldId id="259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48" d="100"/>
          <a:sy n="48" d="100"/>
        </p:scale>
        <p:origin x="2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4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133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923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145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425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428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827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313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09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596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865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ECFD-E588-47C4-99ED-92C758F27645}" type="datetimeFigureOut">
              <a:rPr lang="en-IE" smtClean="0"/>
              <a:t>31/03/2022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A1C4-3793-4040-A210-A815E01048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608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5E5A5-F859-458A-AE13-33F85A38A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68"/>
            <a:ext cx="6858000" cy="1371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D1595D-851F-4CCC-8710-EEF49EE38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" y="1523731"/>
            <a:ext cx="6400813" cy="3633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033FFE-7E0A-4E18-9C37-EFB885F98CF2}"/>
              </a:ext>
            </a:extLst>
          </p:cNvPr>
          <p:cNvSpPr txBox="1"/>
          <p:nvPr/>
        </p:nvSpPr>
        <p:spPr>
          <a:xfrm>
            <a:off x="337930" y="5724939"/>
            <a:ext cx="5705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0" dirty="0">
                <a:latin typeface="Comic Sans MS" panose="030F0702030302020204" pitchFamily="66" charset="0"/>
              </a:rPr>
              <a:t>To Do Lists </a:t>
            </a:r>
          </a:p>
        </p:txBody>
      </p:sp>
    </p:spTree>
    <p:extLst>
      <p:ext uri="{BB962C8B-B14F-4D97-AF65-F5344CB8AC3E}">
        <p14:creationId xmlns:p14="http://schemas.microsoft.com/office/powerpoint/2010/main" val="212663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03CDE-2D7F-4FCD-AE4D-112E78655DFD}"/>
              </a:ext>
            </a:extLst>
          </p:cNvPr>
          <p:cNvSpPr/>
          <p:nvPr/>
        </p:nvSpPr>
        <p:spPr>
          <a:xfrm>
            <a:off x="285750" y="2468880"/>
            <a:ext cx="2476500" cy="176784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61657-8FEA-41A6-86AE-B15E9466DFF7}"/>
              </a:ext>
            </a:extLst>
          </p:cNvPr>
          <p:cNvSpPr/>
          <p:nvPr/>
        </p:nvSpPr>
        <p:spPr>
          <a:xfrm>
            <a:off x="4076700" y="2468880"/>
            <a:ext cx="2476500" cy="176784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D50EF2-150C-401E-A645-29DEADACB658}"/>
              </a:ext>
            </a:extLst>
          </p:cNvPr>
          <p:cNvSpPr/>
          <p:nvPr/>
        </p:nvSpPr>
        <p:spPr>
          <a:xfrm>
            <a:off x="285750" y="5120640"/>
            <a:ext cx="2476500" cy="176784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900E4-18E5-49AD-8D39-7E4E5D1A31AD}"/>
              </a:ext>
            </a:extLst>
          </p:cNvPr>
          <p:cNvSpPr/>
          <p:nvPr/>
        </p:nvSpPr>
        <p:spPr>
          <a:xfrm>
            <a:off x="4024313" y="5084845"/>
            <a:ext cx="2476500" cy="176784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5F00AE-529F-4B98-BC1E-F1DCCF53E13A}"/>
              </a:ext>
            </a:extLst>
          </p:cNvPr>
          <p:cNvSpPr/>
          <p:nvPr/>
        </p:nvSpPr>
        <p:spPr>
          <a:xfrm>
            <a:off x="285750" y="7555230"/>
            <a:ext cx="2476500" cy="176784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1D26B-6587-4C33-8069-FCC16ED8ABCB}"/>
              </a:ext>
            </a:extLst>
          </p:cNvPr>
          <p:cNvSpPr/>
          <p:nvPr/>
        </p:nvSpPr>
        <p:spPr>
          <a:xfrm>
            <a:off x="4024313" y="7555230"/>
            <a:ext cx="2476500" cy="176784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68F857-FBA0-4712-A6F0-D9346486C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13897"/>
            <a:ext cx="6858000" cy="13710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963515-81E2-462A-BA78-A31336E19134}"/>
              </a:ext>
            </a:extLst>
          </p:cNvPr>
          <p:cNvSpPr txBox="1"/>
          <p:nvPr/>
        </p:nvSpPr>
        <p:spPr>
          <a:xfrm>
            <a:off x="876300" y="1333500"/>
            <a:ext cx="4781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latin typeface="Comic Sans MS" panose="030F0702030302020204" pitchFamily="66" charset="0"/>
              </a:rPr>
              <a:t>My Daily To Do List: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3220FD-4E4A-422B-B75E-7F5E4FB14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3890"/>
            <a:ext cx="1514475" cy="5592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EAE90A-A9B6-4BC2-912B-0A15E9A88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494043"/>
            <a:ext cx="1514475" cy="5592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6E9464-688A-47FF-9D14-97A7EA0AB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5276140"/>
            <a:ext cx="1514475" cy="5592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4102B5-D636-45EB-8166-1FA76FFE5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9" y="5201585"/>
            <a:ext cx="1514475" cy="5592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4BB3AE-5E6B-4E3C-AEA8-46DED49B9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7555230"/>
            <a:ext cx="1514475" cy="5592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57C036-CFCC-446C-987C-86BFFB89D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555229"/>
            <a:ext cx="1514475" cy="5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7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875D0E-BF10-4EBE-A74F-2C7D9054A4CD}"/>
              </a:ext>
            </a:extLst>
          </p:cNvPr>
          <p:cNvSpPr/>
          <p:nvPr/>
        </p:nvSpPr>
        <p:spPr>
          <a:xfrm>
            <a:off x="190501" y="139065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1F25C-B248-4C33-A311-13DB17C28A3E}"/>
              </a:ext>
            </a:extLst>
          </p:cNvPr>
          <p:cNvSpPr/>
          <p:nvPr/>
        </p:nvSpPr>
        <p:spPr>
          <a:xfrm>
            <a:off x="3429000" y="139065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52A957-0184-4461-921B-ECB06A11884C}"/>
              </a:ext>
            </a:extLst>
          </p:cNvPr>
          <p:cNvCxnSpPr/>
          <p:nvPr/>
        </p:nvCxnSpPr>
        <p:spPr>
          <a:xfrm>
            <a:off x="190501" y="18859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88F34B-4BCB-4ED0-9168-5548A52CD530}"/>
              </a:ext>
            </a:extLst>
          </p:cNvPr>
          <p:cNvCxnSpPr/>
          <p:nvPr/>
        </p:nvCxnSpPr>
        <p:spPr>
          <a:xfrm>
            <a:off x="190501" y="22669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9A5EBC-3AEA-49AD-9E3B-8C478C8AD236}"/>
              </a:ext>
            </a:extLst>
          </p:cNvPr>
          <p:cNvCxnSpPr/>
          <p:nvPr/>
        </p:nvCxnSpPr>
        <p:spPr>
          <a:xfrm>
            <a:off x="190501" y="27051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4CBA79-583C-460F-ABDA-0521C1799833}"/>
              </a:ext>
            </a:extLst>
          </p:cNvPr>
          <p:cNvCxnSpPr/>
          <p:nvPr/>
        </p:nvCxnSpPr>
        <p:spPr>
          <a:xfrm>
            <a:off x="190501" y="30861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E5C4F8-3CB2-4F78-8E0C-29EA5E6A1661}"/>
              </a:ext>
            </a:extLst>
          </p:cNvPr>
          <p:cNvCxnSpPr/>
          <p:nvPr/>
        </p:nvCxnSpPr>
        <p:spPr>
          <a:xfrm>
            <a:off x="190501" y="33909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650C7A-8E39-4AF0-BC2B-13813647BFE5}"/>
              </a:ext>
            </a:extLst>
          </p:cNvPr>
          <p:cNvSpPr txBox="1"/>
          <p:nvPr/>
        </p:nvSpPr>
        <p:spPr>
          <a:xfrm>
            <a:off x="190501" y="1390650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To Copy: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8A545C-AB0C-4646-8B11-97F89099479A}"/>
              </a:ext>
            </a:extLst>
          </p:cNvPr>
          <p:cNvCxnSpPr/>
          <p:nvPr/>
        </p:nvCxnSpPr>
        <p:spPr>
          <a:xfrm>
            <a:off x="3429000" y="18859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0852A2-CAA8-4F36-8AD5-B4B3C3BA543B}"/>
              </a:ext>
            </a:extLst>
          </p:cNvPr>
          <p:cNvCxnSpPr/>
          <p:nvPr/>
        </p:nvCxnSpPr>
        <p:spPr>
          <a:xfrm>
            <a:off x="3429000" y="22669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DDF725-ABBE-481F-BDA1-1ECBF8EEF8AA}"/>
              </a:ext>
            </a:extLst>
          </p:cNvPr>
          <p:cNvCxnSpPr/>
          <p:nvPr/>
        </p:nvCxnSpPr>
        <p:spPr>
          <a:xfrm>
            <a:off x="3429000" y="27051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6EC4CE-4A99-4378-9A91-E6D0461D1C21}"/>
              </a:ext>
            </a:extLst>
          </p:cNvPr>
          <p:cNvCxnSpPr/>
          <p:nvPr/>
        </p:nvCxnSpPr>
        <p:spPr>
          <a:xfrm>
            <a:off x="3429000" y="30861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9C9246-3F27-4A45-971D-F4106C4A4975}"/>
              </a:ext>
            </a:extLst>
          </p:cNvPr>
          <p:cNvCxnSpPr/>
          <p:nvPr/>
        </p:nvCxnSpPr>
        <p:spPr>
          <a:xfrm>
            <a:off x="3429000" y="33909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31A45E-71DE-4855-AD3A-372A65C6A285}"/>
              </a:ext>
            </a:extLst>
          </p:cNvPr>
          <p:cNvSpPr txBox="1"/>
          <p:nvPr/>
        </p:nvSpPr>
        <p:spPr>
          <a:xfrm>
            <a:off x="3429000" y="139065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To Correct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DC0DCA-7656-42D4-B88D-C8CFAD0EACD2}"/>
              </a:ext>
            </a:extLst>
          </p:cNvPr>
          <p:cNvSpPr/>
          <p:nvPr/>
        </p:nvSpPr>
        <p:spPr>
          <a:xfrm>
            <a:off x="190501" y="4114799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CC5686-8195-4A55-AA5C-C6AE98F2BE49}"/>
              </a:ext>
            </a:extLst>
          </p:cNvPr>
          <p:cNvCxnSpPr/>
          <p:nvPr/>
        </p:nvCxnSpPr>
        <p:spPr>
          <a:xfrm>
            <a:off x="190501" y="45529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68467D-C053-4CBD-B2B4-261E384AB99E}"/>
              </a:ext>
            </a:extLst>
          </p:cNvPr>
          <p:cNvCxnSpPr/>
          <p:nvPr/>
        </p:nvCxnSpPr>
        <p:spPr>
          <a:xfrm>
            <a:off x="190501" y="49530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AC15CB-9EF7-47C4-9A5E-13AF0D916904}"/>
              </a:ext>
            </a:extLst>
          </p:cNvPr>
          <p:cNvCxnSpPr/>
          <p:nvPr/>
        </p:nvCxnSpPr>
        <p:spPr>
          <a:xfrm>
            <a:off x="190501" y="54102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306190-270E-4401-8B51-33D2FAA4B8C7}"/>
              </a:ext>
            </a:extLst>
          </p:cNvPr>
          <p:cNvCxnSpPr/>
          <p:nvPr/>
        </p:nvCxnSpPr>
        <p:spPr>
          <a:xfrm>
            <a:off x="190501" y="58674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B6BE18D-D460-41DE-ADBE-D587E01ABAB8}"/>
              </a:ext>
            </a:extLst>
          </p:cNvPr>
          <p:cNvSpPr/>
          <p:nvPr/>
        </p:nvSpPr>
        <p:spPr>
          <a:xfrm>
            <a:off x="3429000" y="4114799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80F720-A4EB-48E2-AB8B-C5DCF1EF5760}"/>
              </a:ext>
            </a:extLst>
          </p:cNvPr>
          <p:cNvCxnSpPr/>
          <p:nvPr/>
        </p:nvCxnSpPr>
        <p:spPr>
          <a:xfrm>
            <a:off x="3429000" y="45720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89C54E-3960-4025-8FB5-A5077B539702}"/>
              </a:ext>
            </a:extLst>
          </p:cNvPr>
          <p:cNvCxnSpPr/>
          <p:nvPr/>
        </p:nvCxnSpPr>
        <p:spPr>
          <a:xfrm>
            <a:off x="3429000" y="49530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FACCA3-B99A-4D96-9070-C7FDB4A3B65D}"/>
              </a:ext>
            </a:extLst>
          </p:cNvPr>
          <p:cNvCxnSpPr/>
          <p:nvPr/>
        </p:nvCxnSpPr>
        <p:spPr>
          <a:xfrm>
            <a:off x="3429000" y="54102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5637FB-B3A8-47AC-B1C9-FA5455A458EE}"/>
              </a:ext>
            </a:extLst>
          </p:cNvPr>
          <p:cNvCxnSpPr/>
          <p:nvPr/>
        </p:nvCxnSpPr>
        <p:spPr>
          <a:xfrm>
            <a:off x="3429000" y="58674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CDE9522-DE65-4004-A6E6-F28E17C04487}"/>
              </a:ext>
            </a:extLst>
          </p:cNvPr>
          <p:cNvSpPr/>
          <p:nvPr/>
        </p:nvSpPr>
        <p:spPr>
          <a:xfrm>
            <a:off x="190501" y="6934198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88B195-EAE0-454B-97BF-D7DF479D470B}"/>
              </a:ext>
            </a:extLst>
          </p:cNvPr>
          <p:cNvSpPr/>
          <p:nvPr/>
        </p:nvSpPr>
        <p:spPr>
          <a:xfrm>
            <a:off x="3467101" y="6934198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B8E1EB6-5E1C-4D8A-9AE1-4D858D6D7EEC}"/>
              </a:ext>
            </a:extLst>
          </p:cNvPr>
          <p:cNvCxnSpPr/>
          <p:nvPr/>
        </p:nvCxnSpPr>
        <p:spPr>
          <a:xfrm>
            <a:off x="190501" y="73914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F2F3BE-D257-459D-8755-C759633D5426}"/>
              </a:ext>
            </a:extLst>
          </p:cNvPr>
          <p:cNvCxnSpPr/>
          <p:nvPr/>
        </p:nvCxnSpPr>
        <p:spPr>
          <a:xfrm>
            <a:off x="190501" y="78295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199BF1-CFC1-479C-A4E7-B3AFB64ACE1B}"/>
              </a:ext>
            </a:extLst>
          </p:cNvPr>
          <p:cNvCxnSpPr/>
          <p:nvPr/>
        </p:nvCxnSpPr>
        <p:spPr>
          <a:xfrm>
            <a:off x="190501" y="83248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3D6715-5AF5-44C1-A941-54DA9EF0A802}"/>
              </a:ext>
            </a:extLst>
          </p:cNvPr>
          <p:cNvCxnSpPr/>
          <p:nvPr/>
        </p:nvCxnSpPr>
        <p:spPr>
          <a:xfrm>
            <a:off x="209551" y="87439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7A38149-F3BC-4CDD-8355-FA184229078B}"/>
              </a:ext>
            </a:extLst>
          </p:cNvPr>
          <p:cNvCxnSpPr/>
          <p:nvPr/>
        </p:nvCxnSpPr>
        <p:spPr>
          <a:xfrm>
            <a:off x="3467101" y="73914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EC6CB8B-D9BF-4609-8EE3-A8ADBD7A37A0}"/>
              </a:ext>
            </a:extLst>
          </p:cNvPr>
          <p:cNvCxnSpPr/>
          <p:nvPr/>
        </p:nvCxnSpPr>
        <p:spPr>
          <a:xfrm>
            <a:off x="3467101" y="78295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55F31F-5ABF-4DAE-88BC-7B83E4958354}"/>
              </a:ext>
            </a:extLst>
          </p:cNvPr>
          <p:cNvCxnSpPr/>
          <p:nvPr/>
        </p:nvCxnSpPr>
        <p:spPr>
          <a:xfrm>
            <a:off x="3467101" y="83248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2E9858F-170D-4B43-8E5B-F691D296AF0B}"/>
              </a:ext>
            </a:extLst>
          </p:cNvPr>
          <p:cNvCxnSpPr/>
          <p:nvPr/>
        </p:nvCxnSpPr>
        <p:spPr>
          <a:xfrm>
            <a:off x="3467101" y="874395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AA57F06-A4AC-4E4C-BDB9-3392C1FB1A05}"/>
              </a:ext>
            </a:extLst>
          </p:cNvPr>
          <p:cNvSpPr txBox="1"/>
          <p:nvPr/>
        </p:nvSpPr>
        <p:spPr>
          <a:xfrm>
            <a:off x="209551" y="4248150"/>
            <a:ext cx="1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To Print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EF862C-8890-48A3-9D7E-E7BB6335B3B3}"/>
              </a:ext>
            </a:extLst>
          </p:cNvPr>
          <p:cNvSpPr txBox="1"/>
          <p:nvPr/>
        </p:nvSpPr>
        <p:spPr>
          <a:xfrm>
            <a:off x="3467101" y="4248150"/>
            <a:ext cx="140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To File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278DFD-876D-4FA0-9893-19289075987B}"/>
              </a:ext>
            </a:extLst>
          </p:cNvPr>
          <p:cNvSpPr txBox="1"/>
          <p:nvPr/>
        </p:nvSpPr>
        <p:spPr>
          <a:xfrm>
            <a:off x="209551" y="6934198"/>
            <a:ext cx="1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To Organise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7FA089-DE37-42F4-8F89-939C0CFB060B}"/>
              </a:ext>
            </a:extLst>
          </p:cNvPr>
          <p:cNvSpPr txBox="1"/>
          <p:nvPr/>
        </p:nvSpPr>
        <p:spPr>
          <a:xfrm>
            <a:off x="3619501" y="7010399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To Send Home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47E6AB-7156-4FE8-B756-7A153F365B2C}"/>
              </a:ext>
            </a:extLst>
          </p:cNvPr>
          <p:cNvSpPr txBox="1"/>
          <p:nvPr/>
        </p:nvSpPr>
        <p:spPr>
          <a:xfrm>
            <a:off x="209551" y="133350"/>
            <a:ext cx="6267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dirty="0">
              <a:latin typeface="Comic Sans MS" panose="030F0702030302020204" pitchFamily="66" charset="0"/>
            </a:endParaRPr>
          </a:p>
          <a:p>
            <a:pPr algn="ctr"/>
            <a:endParaRPr lang="en-IE" sz="2400" dirty="0">
              <a:latin typeface="Comic Sans MS" panose="030F0702030302020204" pitchFamily="66" charset="0"/>
            </a:endParaRPr>
          </a:p>
          <a:p>
            <a:pPr algn="ctr"/>
            <a:r>
              <a:rPr lang="en-IE" sz="2400" dirty="0">
                <a:latin typeface="Comic Sans MS" panose="030F0702030302020204" pitchFamily="66" charset="0"/>
              </a:rPr>
              <a:t>To Do Lists: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9656CE4-406D-4C49-9AEB-580E9D79F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6"/>
            <a:ext cx="68580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9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C9258-B7AB-4368-9AE2-776841371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" y="5674631"/>
            <a:ext cx="3025790" cy="4002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F35E6-4382-4A7F-867D-4E425E990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59" y="5674630"/>
            <a:ext cx="3025790" cy="4002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F5F54-073A-4362-828E-4704D39A1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" y="1273396"/>
            <a:ext cx="3025790" cy="4002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F2899-5336-438B-8D13-184C98D7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59" y="1273396"/>
            <a:ext cx="3025790" cy="4002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CAB012-5664-48BF-B883-61034FF0EF7A}"/>
              </a:ext>
            </a:extLst>
          </p:cNvPr>
          <p:cNvSpPr txBox="1"/>
          <p:nvPr/>
        </p:nvSpPr>
        <p:spPr>
          <a:xfrm>
            <a:off x="781050" y="228600"/>
            <a:ext cx="5010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pPr algn="ctr"/>
            <a:r>
              <a:rPr lang="en-IE" sz="3200" dirty="0">
                <a:latin typeface="Comic Sans MS" panose="030F0702030302020204" pitchFamily="66" charset="0"/>
              </a:rPr>
              <a:t>Daily To Do List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3A2F6E-4F35-4FAB-AC28-89FCFA03F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50"/>
            <a:ext cx="6858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2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F8A115-E708-43F0-A14A-1C0DA4525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E396A-9F29-46B1-B747-135CA40B6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3" y="1242852"/>
            <a:ext cx="3129026" cy="3576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C3282-38E0-4FB5-8AD4-DB9EB43A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4" y="5619751"/>
            <a:ext cx="3129026" cy="3576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C87FF-2E4F-41D0-9C3A-1C24A913D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3" y="1242852"/>
            <a:ext cx="3129026" cy="3576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15A7B-136A-4B66-A1BD-BA502D709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619751"/>
            <a:ext cx="3129026" cy="3576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DDEE8C-6AF3-4981-83AC-04E3E0ACD661}"/>
              </a:ext>
            </a:extLst>
          </p:cNvPr>
          <p:cNvSpPr txBox="1"/>
          <p:nvPr/>
        </p:nvSpPr>
        <p:spPr>
          <a:xfrm>
            <a:off x="2076450" y="13335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latin typeface="Comic Sans MS" panose="030F0702030302020204" pitchFamily="66" charset="0"/>
              </a:rPr>
              <a:t>To Do List:</a:t>
            </a:r>
          </a:p>
        </p:txBody>
      </p:sp>
    </p:spTree>
    <p:extLst>
      <p:ext uri="{BB962C8B-B14F-4D97-AF65-F5344CB8AC3E}">
        <p14:creationId xmlns:p14="http://schemas.microsoft.com/office/powerpoint/2010/main" val="3496545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35</Words>
  <Application>Microsoft Office PowerPoint</Application>
  <PresentationFormat>A4 Paper (210x297 mm)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King</dc:creator>
  <cp:lastModifiedBy>Valerie King</cp:lastModifiedBy>
  <cp:revision>7</cp:revision>
  <dcterms:created xsi:type="dcterms:W3CDTF">2022-03-31T09:03:24Z</dcterms:created>
  <dcterms:modified xsi:type="dcterms:W3CDTF">2022-03-31T10:44:57Z</dcterms:modified>
</cp:coreProperties>
</file>